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CC37-7FB2-46F8-B130-AE0BD5BA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5BCA8-8126-4C11-BDF6-087ED08B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5F5E-682A-40F6-AF1F-ABD2223C351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A85B4-7C5A-4AEF-A904-5254DA57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8B304-2363-4146-9E13-B5A908A3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18F3-9B71-499D-881C-D9AF3A32E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8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ED9AE-FA61-436B-B363-A55D441B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D2FA9-F47D-4658-BC24-BA4E4F74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EDFE-94CA-4120-84CB-48D102E22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5F5E-682A-40F6-AF1F-ABD2223C351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A0FE-4049-48F4-951E-7D0F100BE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75945-8F58-429F-B409-B2A708A1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18F3-9B71-499D-881C-D9AF3A32E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200DE-45B7-4662-A494-990DFB0E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6000"/>
              <a:t>Guess The Calories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26EE0-DB15-431F-B8A3-B3AF06F84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55DDE9-431A-43EA-868F-62D35271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CBE06-6C0A-493A-8CAD-E67D39245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33214-64AB-4507-BA32-27DA54A9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7A098-6C04-4205-8087-5AD850DB8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AA649-DB87-4087-90F8-240A0021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A8096-C44A-47BA-8CBB-0D3500049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6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22309-0860-490D-91E9-C5A4B968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79431-B36C-4C43-932B-3569C02DE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7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C42AC3-98C3-4B3D-AEA1-E74FDA94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62360-3A62-4B5F-A11D-4CA1AD0F1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C03CE8-DA21-4383-B4A3-73D41015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C0F73-5C6A-40C0-AD3E-012855964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24ED2-203C-4E22-A856-06875F88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B489-6074-479E-BC9D-664957513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E8B1DFCD4DD4A892D11BD3E900559" ma:contentTypeVersion="12" ma:contentTypeDescription="Create a new document." ma:contentTypeScope="" ma:versionID="618803bc4ed457708985badc12b3a17a">
  <xsd:schema xmlns:xsd="http://www.w3.org/2001/XMLSchema" xmlns:xs="http://www.w3.org/2001/XMLSchema" xmlns:p="http://schemas.microsoft.com/office/2006/metadata/properties" xmlns:ns2="5250cf27-1205-46d6-a64c-0695a7ac4353" xmlns:ns3="9f802a7d-eb81-46c1-8638-cdfe5eabc042" targetNamespace="http://schemas.microsoft.com/office/2006/metadata/properties" ma:root="true" ma:fieldsID="a6299137293a1fe7d9eefb37c426c7e8" ns2:_="" ns3:_="">
    <xsd:import namespace="5250cf27-1205-46d6-a64c-0695a7ac4353"/>
    <xsd:import namespace="9f802a7d-eb81-46c1-8638-cdfe5eabc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cf27-1205-46d6-a64c-0695a7ac4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B306C-8FCF-49C7-AB4B-0FEA1524093B}"/>
</file>

<file path=customXml/itemProps2.xml><?xml version="1.0" encoding="utf-8"?>
<ds:datastoreItem xmlns:ds="http://schemas.openxmlformats.org/officeDocument/2006/customXml" ds:itemID="{AF15AEC9-E4D0-4A6D-98EC-0FEE9E419552}"/>
</file>

<file path=customXml/itemProps3.xml><?xml version="1.0" encoding="utf-8"?>
<ds:datastoreItem xmlns:ds="http://schemas.openxmlformats.org/officeDocument/2006/customXml" ds:itemID="{0273682C-3784-49DE-8F5F-8B945F61A9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Guess The Calories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Calories</dc:title>
  <dc:creator>Helen Parry</dc:creator>
  <cp:lastModifiedBy>Helen Parry</cp:lastModifiedBy>
  <cp:revision>1</cp:revision>
  <dcterms:created xsi:type="dcterms:W3CDTF">2021-02-24T15:09:24Z</dcterms:created>
  <dcterms:modified xsi:type="dcterms:W3CDTF">2021-02-24T15:09:24Z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0x010100B39E8B1DFCD4DD4A892D11BD3E900559</vt:lpwstr>
  </property>
</Properties>
</file>